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12192000" cy="6858000"/>
  <p:notesSz cx="6886575" cy="100187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DF7CA4-407C-4B95-A7E0-28FADF6B50C0}" v="63" dt="2024-09-05T05:02:43.6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5226ED4-599B-218B-1497-E242BE4360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1983FD9-83CD-B3DF-CCED-D6A9C62784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293B13E-D57A-9D6D-3EEE-E59E037B5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846A-DAA2-4DF1-966B-22E978E60EC6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FECDCEF-663C-1F5D-1D82-DAC3DDF46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AE553CA-7849-692C-DF96-C43A89DC9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AF758-6D4D-45F1-93BD-5125E26C7E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3656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8716F7-25CC-CA8E-FAA1-DB09B773C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586C58C-1E39-ED50-F498-9B21833FA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F2CF59C-87A8-1788-EB4C-AE5867E92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846A-DAA2-4DF1-966B-22E978E60EC6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021C19C-363D-6966-655E-18435E968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795E762-5F6F-76DC-4F95-4EA6C186C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AF758-6D4D-45F1-93BD-5125E26C7E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2060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7C1C4DFD-224B-DA55-BAFA-2403AA8DD4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85FDA7A-5E97-F30B-FFD2-B4D62CADC0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B49140B-349D-F21D-0FCE-B4E172B32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846A-DAA2-4DF1-966B-22E978E60EC6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AC1FF26-9D34-4792-3B8C-7C4CF9CF8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1DF41E7-792B-B5C3-B89D-15344CD1C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AF758-6D4D-45F1-93BD-5125E26C7E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0327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400BF8A-B1D5-4832-B200-6EF6860ED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2B4DE35-5539-440F-6C50-D4B73E2DD3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6E42C77-1EEA-D1B2-F684-95E64A52D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846A-DAA2-4DF1-966B-22E978E60EC6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7F48FF4-3E04-BF40-ED78-297999AFF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9F3B4D-7AC0-23C1-2443-EF6646D6A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AF758-6D4D-45F1-93BD-5125E26C7E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0818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29E7989-95BC-177C-EF81-B260E5494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F092EEF-F1BD-666A-C35E-FBB07D586F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88C3E91-341C-841F-21F0-9128602EA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846A-DAA2-4DF1-966B-22E978E60EC6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35A3690-3BA5-91FD-0A9D-DEDB30A85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387FBF5-D603-655D-2035-B62311D95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AF758-6D4D-45F1-93BD-5125E26C7E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9574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2F75B3-4683-638C-C945-D21B563D4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003F112-97E1-3D03-801E-19853AA0F1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8654622-9116-07E2-3FC7-58BEF500F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F127B42-D6E0-A65B-D5CA-99533E3DB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846A-DAA2-4DF1-966B-22E978E60EC6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04C2BE9-8185-BC8B-10BF-6AFAEE789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C7BAD97-8C0C-4B97-D378-4C4539014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AF758-6D4D-45F1-93BD-5125E26C7E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9045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DF2D18-BB87-9DD0-714E-57F77FA63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54220EB-47E3-440A-7D02-B435251000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2FC7294-D510-9F76-CE87-5D5327D44B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E8C8CB0-7F08-79CC-B971-A6C148EDF6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B928933-0B80-2B2B-9F76-6E3C0CF78B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E72FF01-4CEB-0B58-3C55-45E805436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846A-DAA2-4DF1-966B-22E978E60EC6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B66CF19-ACDE-757F-F6CA-BB6F1253B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530AF2F-7A16-CA7E-70EB-714F7FB2D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AF758-6D4D-45F1-93BD-5125E26C7E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2663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27D892B-AFB8-1CD6-3A3F-B7689E57D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E958130-3DB0-48F8-6653-A6273B112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846A-DAA2-4DF1-966B-22E978E60EC6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1C0E5B0-CA31-636B-4395-CD7693823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C0DAEB6-55CB-1C7F-6890-43CB9AB6D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AF758-6D4D-45F1-93BD-5125E26C7E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5363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68501D4-AC59-6325-DB16-CD6C49BB1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846A-DAA2-4DF1-966B-22E978E60EC6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EA640B6-2252-B935-0E1C-A9765F6BD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313681C-52ED-31CB-7AD6-AE920BE7E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AF758-6D4D-45F1-93BD-5125E26C7E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4947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F2A00F-1E85-B45C-64DC-9BB1E2ADE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CD3C93F-FD81-B80E-3494-E67BE93829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189AD3A-FEB4-08F4-234C-54C37E4702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E445A2B-8B1F-830F-AD0F-7715E9747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846A-DAA2-4DF1-966B-22E978E60EC6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232B074-2818-8BC8-7B3B-CFD79598D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28F0D52-7E58-BC98-EE67-DED171059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AF758-6D4D-45F1-93BD-5125E26C7E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5627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9E6E887-5772-D591-08CA-88EBA9AD5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F55A301-4520-C066-6B40-B4BF194874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30F9468-56F8-D9D5-2236-15EBAE54E4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993A99D-8A1F-E08F-28BE-AD1C7D7D4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846A-DAA2-4DF1-966B-22E978E60EC6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F009FF7-08A3-AF56-8908-B13CC12B4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97CE88-DFB2-1B9C-39A1-59D309F24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AF758-6D4D-45F1-93BD-5125E26C7E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8147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3DE98CE-2ACE-BA32-E3D2-6FA7DAB81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2715FEE-66B7-906C-C1E4-2FFE55FAA7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27E3C35-01F9-C902-E467-44E7FB8B8E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4F846A-DAA2-4DF1-966B-22E978E60EC6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73C87BF-0A09-FEC6-6529-60365DFD00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8C3D247-BE72-E8B8-FA58-DF28F4D7B4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CAF758-6D4D-45F1-93BD-5125E26C7E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102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57F06B04-CF97-A5BA-FB15-9722D854CE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968" y="954750"/>
            <a:ext cx="7344064" cy="494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877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図形, 円&#10;&#10;自動的に生成された説明">
            <a:extLst>
              <a:ext uri="{FF2B5EF4-FFF2-40B4-BE49-F238E27FC236}">
                <a16:creationId xmlns:a16="http://schemas.microsoft.com/office/drawing/2014/main" id="{6BE3E6C9-2D25-E981-838E-A90EF93A68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467" y="683415"/>
            <a:ext cx="8135065" cy="549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605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アイコン&#10;&#10;中程度の精度で自動的に生成された説明">
            <a:extLst>
              <a:ext uri="{FF2B5EF4-FFF2-40B4-BE49-F238E27FC236}">
                <a16:creationId xmlns:a16="http://schemas.microsoft.com/office/drawing/2014/main" id="{2D591A4A-9D6C-4948-FFA0-E6BDCB3D87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122" y="792224"/>
            <a:ext cx="7135756" cy="5273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665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文字と絵が描かれた絵&#10;&#10;低い精度で自動的に生成された説明">
            <a:extLst>
              <a:ext uri="{FF2B5EF4-FFF2-40B4-BE49-F238E27FC236}">
                <a16:creationId xmlns:a16="http://schemas.microsoft.com/office/drawing/2014/main" id="{1A9D7B41-FEE4-B7B9-5740-129C7B61EA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6215" y="-132315"/>
            <a:ext cx="6339570" cy="7122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44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部屋 が含まれている画像&#10;&#10;自動的に生成された説明">
            <a:extLst>
              <a:ext uri="{FF2B5EF4-FFF2-40B4-BE49-F238E27FC236}">
                <a16:creationId xmlns:a16="http://schemas.microsoft.com/office/drawing/2014/main" id="{63C2AA07-BD79-40A3-16F6-551EFF15A1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899" y="374200"/>
            <a:ext cx="6740202" cy="610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855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5A9DAE6-4408-60D2-C32F-ADE17F35E2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917" y="232428"/>
            <a:ext cx="5002166" cy="639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786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アイコン が含まれている画像&#10;&#10;自動的に生成された説明">
            <a:extLst>
              <a:ext uri="{FF2B5EF4-FFF2-40B4-BE49-F238E27FC236}">
                <a16:creationId xmlns:a16="http://schemas.microsoft.com/office/drawing/2014/main" id="{93881F21-0CF9-E459-8332-A61D94E42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8688" l="4910" r="99503">
                        <a14:foregroundMark x1="58484" y1="60213" x2="58484" y2="60213"/>
                        <a14:foregroundMark x1="63953" y1="77305" x2="63953" y2="77305"/>
                        <a14:foregroundMark x1="41952" y1="88617" x2="41952" y2="88617"/>
                        <a14:foregroundMark x1="53760" y1="94397" x2="53760" y2="94397"/>
                        <a14:foregroundMark x1="39838" y1="97766" x2="39838" y2="97766"/>
                        <a14:foregroundMark x1="60845" y1="95071" x2="60845" y2="95071"/>
                        <a14:foregroundMark x1="72405" y1="85390" x2="72405" y2="85390"/>
                        <a14:foregroundMark x1="79490" y1="72057" x2="87819" y2="66454"/>
                        <a14:foregroundMark x1="87819" y1="66454" x2="88875" y2="59433"/>
                        <a14:foregroundMark x1="88875" y1="59433" x2="84525" y2="66489"/>
                        <a14:foregroundMark x1="84525" y1="66489" x2="60970" y2="81170"/>
                        <a14:foregroundMark x1="60970" y1="81170" x2="47172" y2="78333"/>
                        <a14:foregroundMark x1="47172" y1="78333" x2="31510" y2="80000"/>
                        <a14:foregroundMark x1="31510" y1="80000" x2="47669" y2="78723"/>
                        <a14:foregroundMark x1="47669" y1="78723" x2="61032" y2="81454"/>
                        <a14:foregroundMark x1="61032" y1="81454" x2="61218" y2="93759"/>
                        <a14:foregroundMark x1="61218" y1="93759" x2="56868" y2="95355"/>
                        <a14:foregroundMark x1="36047" y1="94539" x2="32629" y2="86099"/>
                        <a14:foregroundMark x1="32629" y1="86099" x2="52517" y2="83617"/>
                        <a14:foregroundMark x1="52517" y1="83617" x2="49596" y2="94858"/>
                        <a14:foregroundMark x1="49596" y1="94858" x2="67433" y2="85319"/>
                        <a14:foregroundMark x1="67433" y1="85319" x2="72405" y2="78865"/>
                        <a14:foregroundMark x1="72405" y1="78865" x2="87819" y2="65426"/>
                        <a14:foregroundMark x1="87819" y1="65426" x2="88440" y2="54397"/>
                        <a14:foregroundMark x1="88440" y1="54397" x2="85146" y2="52943"/>
                        <a14:foregroundMark x1="86824" y1="37021" x2="83965" y2="33652"/>
                        <a14:foregroundMark x1="95587" y1="62234" x2="85954" y2="75213"/>
                        <a14:foregroundMark x1="85954" y1="75213" x2="82349" y2="77163"/>
                        <a14:foregroundMark x1="95774" y1="61950" x2="95774" y2="61950"/>
                        <a14:foregroundMark x1="70044" y1="73262" x2="43319" y2="75355"/>
                        <a14:foregroundMark x1="43319" y1="75355" x2="18521" y2="61489"/>
                        <a14:foregroundMark x1="18521" y1="61489" x2="58670" y2="45887"/>
                        <a14:foregroundMark x1="58670" y1="45887" x2="77315" y2="71525"/>
                        <a14:foregroundMark x1="77315" y1="71525" x2="59851" y2="93156"/>
                        <a14:foregroundMark x1="59851" y1="93156" x2="30392" y2="95355"/>
                        <a14:foregroundMark x1="30392" y1="95355" x2="17651" y2="87553"/>
                        <a14:foregroundMark x1="83965" y1="98050" x2="35426" y2="99113"/>
                        <a14:foregroundMark x1="35426" y1="99113" x2="16159" y2="95957"/>
                        <a14:foregroundMark x1="16159" y1="95957" x2="10131" y2="47234"/>
                        <a14:foregroundMark x1="10131" y1="47234" x2="21753" y2="41064"/>
                        <a14:foregroundMark x1="21753" y1="41064" x2="35612" y2="38191"/>
                        <a14:foregroundMark x1="35612" y1="38191" x2="61032" y2="38511"/>
                        <a14:foregroundMark x1="61032" y1="38511" x2="83717" y2="31277"/>
                        <a14:foregroundMark x1="83717" y1="31277" x2="95960" y2="37163"/>
                        <a14:foregroundMark x1="95960" y1="37163" x2="95339" y2="72340"/>
                        <a14:foregroundMark x1="95339" y1="72340" x2="85705" y2="86099"/>
                        <a14:foregroundMark x1="85705" y1="86099" x2="78247" y2="91773"/>
                        <a14:foregroundMark x1="78247" y1="91773" x2="83530" y2="98723"/>
                        <a14:foregroundMark x1="83530" y1="98723" x2="83530" y2="98723"/>
                        <a14:foregroundMark x1="44127" y1="94397" x2="4226" y2="84220"/>
                        <a14:foregroundMark x1="4226" y1="84220" x2="5034" y2="62908"/>
                        <a14:foregroundMark x1="5034" y1="62908" x2="63704" y2="66348"/>
                        <a14:foregroundMark x1="63704" y1="66348" x2="37539" y2="89043"/>
                        <a14:foregroundMark x1="37539" y1="89043" x2="21939" y2="87943"/>
                        <a14:foregroundMark x1="58981" y1="90106" x2="41144" y2="89574"/>
                        <a14:foregroundMark x1="41144" y1="89574" x2="5345" y2="74787"/>
                        <a14:foregroundMark x1="5345" y1="74787" x2="15351" y2="55248"/>
                        <a14:foregroundMark x1="15351" y1="55248" x2="42946" y2="72553"/>
                        <a14:foregroundMark x1="42946" y1="72553" x2="21442" y2="85106"/>
                        <a14:foregroundMark x1="21442" y1="85106" x2="21442" y2="85106"/>
                        <a14:foregroundMark x1="34183" y1="60887" x2="34183" y2="60887"/>
                        <a14:foregroundMark x1="48602" y1="69362" x2="48602" y2="69362"/>
                        <a14:foregroundMark x1="26165" y1="76241" x2="25482" y2="76241"/>
                        <a14:foregroundMark x1="30640" y1="75674" x2="30640" y2="75674"/>
                        <a14:foregroundMark x1="30392" y1="80532" x2="38968" y2="67553"/>
                        <a14:foregroundMark x1="38968" y1="67553" x2="49907" y2="81170"/>
                        <a14:foregroundMark x1="49907" y1="81170" x2="45991" y2="82837"/>
                        <a14:foregroundMark x1="19080" y1="65709" x2="5842" y2="60461"/>
                        <a14:foregroundMark x1="5842" y1="60461" x2="18707" y2="64504"/>
                        <a14:foregroundMark x1="18707" y1="64504" x2="18583" y2="64645"/>
                        <a14:foregroundMark x1="90367" y1="43227" x2="79553" y2="39255"/>
                        <a14:foregroundMark x1="79553" y1="39255" x2="78310" y2="37837"/>
                        <a14:foregroundMark x1="80920" y1="33652" x2="98260" y2="36702"/>
                        <a14:foregroundMark x1="98260" y1="36702" x2="87383" y2="42199"/>
                        <a14:foregroundMark x1="87383" y1="42199" x2="77999" y2="36170"/>
                        <a14:foregroundMark x1="77999" y1="36170" x2="78061" y2="35816"/>
                        <a14:foregroundMark x1="85146" y1="38652" x2="85146" y2="38652"/>
                        <a14:foregroundMark x1="83530" y1="37447" x2="82101" y2="34752"/>
                        <a14:foregroundMark x1="88005" y1="37447" x2="89869" y2="37837"/>
                        <a14:foregroundMark x1="75948" y1="66525" x2="81790" y2="59929"/>
                        <a14:foregroundMark x1="81790" y1="59929" x2="82598" y2="55496"/>
                        <a14:foregroundMark x1="77129" y1="79326" x2="73027" y2="87234"/>
                        <a14:foregroundMark x1="73027" y1="87234" x2="63704" y2="90922"/>
                        <a14:foregroundMark x1="72219" y1="89574" x2="69360" y2="96312"/>
                        <a14:foregroundMark x1="69360" y1="90248" x2="76196" y2="82340"/>
                        <a14:foregroundMark x1="76196" y1="82340" x2="76196" y2="82021"/>
                        <a14:foregroundMark x1="76880" y1="82021" x2="74083" y2="89149"/>
                        <a14:foregroundMark x1="93412" y1="72199" x2="99503" y2="63440"/>
                        <a14:foregroundMark x1="99503" y1="63440" x2="95277" y2="52979"/>
                        <a14:foregroundMark x1="95277" y1="52979" x2="82784" y2="48759"/>
                        <a14:foregroundMark x1="82784" y1="48759" x2="82784" y2="48759"/>
                        <a14:foregroundMark x1="99316" y1="63582" x2="91796" y2="72553"/>
                        <a14:foregroundMark x1="91796" y1="72553" x2="75699" y2="78794"/>
                        <a14:foregroundMark x1="88689" y1="74752" x2="96520" y2="64362"/>
                        <a14:foregroundMark x1="92977" y1="74610" x2="75637" y2="77199"/>
                        <a14:foregroundMark x1="75637" y1="77199" x2="75948" y2="77305"/>
                        <a14:foregroundMark x1="94406" y1="72057" x2="98384" y2="65461"/>
                        <a14:foregroundMark x1="37725" y1="71383" x2="23928" y2="70355"/>
                        <a14:foregroundMark x1="23928" y1="70355" x2="15289" y2="65035"/>
                        <a14:foregroundMark x1="11746" y1="57766" x2="6774" y2="59539"/>
                        <a14:foregroundMark x1="18148" y1="56028" x2="8452" y2="57908"/>
                        <a14:foregroundMark x1="25233" y1="72589" x2="25233" y2="72589"/>
                        <a14:foregroundMark x1="22126" y1="75284" x2="22126" y2="75284"/>
                        <a14:foregroundMark x1="13673" y1="96028" x2="13673" y2="96028"/>
                        <a14:foregroundMark x1="14854" y1="97908" x2="20945" y2="98440"/>
                        <a14:foregroundMark x1="15040" y1="97092" x2="14605" y2="94397"/>
                        <a14:foregroundMark x1="97700" y1="69362" x2="96955" y2="67199"/>
                        <a14:foregroundMark x1="80236" y1="77305" x2="85892" y2="76631"/>
                        <a14:foregroundMark x1="79490" y1="85106" x2="77874" y2="790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937"/>
          <a:stretch/>
        </p:blipFill>
        <p:spPr>
          <a:xfrm>
            <a:off x="3592820" y="355208"/>
            <a:ext cx="5006360" cy="614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820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部屋 が含まれている画像&#10;&#10;自動的に生成された説明">
            <a:extLst>
              <a:ext uri="{FF2B5EF4-FFF2-40B4-BE49-F238E27FC236}">
                <a16:creationId xmlns:a16="http://schemas.microsoft.com/office/drawing/2014/main" id="{F436DD1C-7B2E-A0DE-B8A7-286863CD1C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644" y="390401"/>
            <a:ext cx="5130711" cy="607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724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27889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ワイド画面</PresentationFormat>
  <Paragraphs>0</Paragraphs>
  <Slides>9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3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2026-08-24T02:18:30Z</dcterms:created>
  <dcterms:modified xsi:type="dcterms:W3CDTF">2026-08-24T02:18:53Z</dcterms:modified>
</cp:coreProperties>
</file>